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24f3d68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24f3d68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4f3d686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4f3d686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88db11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88db11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288db11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288db11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88db11f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288db11f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24f3d686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24f3d686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a83e57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a83e5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88db11f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88db11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24f3d686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24f3d686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4f3d686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24f3d686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24f3d686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24f3d686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24f3d68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24f3d68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4f3d686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4f3d686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4f3d686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4f3d686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4f3d686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4f3d686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4f3d686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4f3d686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4f3d686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4f3d686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4f3d686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4f3d686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-e-n-n-y.tistory.com/4?category=808718" TargetMode="External"/><Relationship Id="rId4" Type="http://schemas.openxmlformats.org/officeDocument/2006/relationships/hyperlink" Target="https://snowan.gitbook.io/study-notes/leetcode/english-solution/1171.remove-zero-sum-consecutive-nodes-from-linked-list-e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24900"/>
            <a:ext cx="8520600" cy="17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基础数据结构(五) -- 链表(下)</a:t>
            </a:r>
            <a:endParaRPr b="1"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删除 + 复制 + 结构转换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1416900" y="1779625"/>
            <a:ext cx="6951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203. Remove Linked List Elements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83. Remove Duplicates from Sorted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82. Remove Duplicates from Sorted List II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19. Remove Nth Node From End of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1171. Remove Zero Sum Consecutive Nodes from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234. Palindrome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160. Intersection of Two Linked Lists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138. Copy List with Random Pointer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426. Convert Binary Search Tree to Sorted Doubly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685225" y="4471425"/>
            <a:ext cx="19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499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775" y="116675"/>
            <a:ext cx="3973225" cy="2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206675" y="68050"/>
            <a:ext cx="1964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我们可以O(m*n)去直接比较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或者O(m)空间放入HashSet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还有今天的两种方法是O(1)空间, O(m + n)时间复杂度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7661775" y="1477900"/>
            <a:ext cx="13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计算长度后跳过较长的部分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140550" y="2916925"/>
            <a:ext cx="1964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根据数学公式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+ c + b = b + c +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所以如果有环的话二者一定会在交汇点相遇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a,b走到尽头就跳到另外一个list的头部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775" y="2916925"/>
            <a:ext cx="3973225" cy="91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500" y="4054525"/>
            <a:ext cx="4131501" cy="9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00" y="712350"/>
            <a:ext cx="3908676" cy="430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043" y="0"/>
            <a:ext cx="38657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670900" y="145850"/>
            <a:ext cx="27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 B</a:t>
            </a:r>
            <a:r>
              <a:rPr lang="en"/>
              <a:t>长度不等，无环情况展示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7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52976" l="0" r="0" t="0"/>
          <a:stretch/>
        </p:blipFill>
        <p:spPr>
          <a:xfrm>
            <a:off x="4122550" y="0"/>
            <a:ext cx="3957975" cy="11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099" y="1346424"/>
            <a:ext cx="1880401" cy="1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0025" y="2984975"/>
            <a:ext cx="5123975" cy="21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625" y="1239462"/>
            <a:ext cx="3133382" cy="1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600" y="0"/>
            <a:ext cx="78394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0" y="894525"/>
            <a:ext cx="141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完全O(1)空间解法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我们在原list中插入新的list再重新拆开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68300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2125"/>
            <a:ext cx="3305769" cy="28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5">
            <a:alphaModFix/>
          </a:blip>
          <a:srcRect b="44252" l="0" r="0" t="0"/>
          <a:stretch/>
        </p:blipFill>
        <p:spPr>
          <a:xfrm>
            <a:off x="5531175" y="0"/>
            <a:ext cx="3612825" cy="28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301" y="2499500"/>
            <a:ext cx="2318875" cy="22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450" y="2867350"/>
            <a:ext cx="3118477" cy="22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775" y="90075"/>
            <a:ext cx="62240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71925" y="1625875"/>
            <a:ext cx="18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可以使用pure recursion来做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1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删除单个node可以直接在前一个node(prev)上将想删除的下一个node跳过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删除头结点的corner case需要哨兵节点sentinel node或者叫dummy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双指针可以有效解决距离终点多少距离的问题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 sum和two sum，找sublist sum = 0是一个很经典的技巧，我们之后会专门出一节ppt来讲述这个lc第一题2sum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6050"/>
            <a:ext cx="4008383" cy="1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573650" y="2878025"/>
            <a:ext cx="28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反转链表需要烂熟于心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0" r="0" t="4970"/>
          <a:stretch/>
        </p:blipFill>
        <p:spPr>
          <a:xfrm>
            <a:off x="4008375" y="3418450"/>
            <a:ext cx="5135624" cy="151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143500" y="2946100"/>
            <a:ext cx="31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快慢指针找中点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11738" y="592575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区间dp，买卖股票已经做好了ppt还没讲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475" y="413025"/>
            <a:ext cx="2865600" cy="123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https://j-e-n-n-y.tistory.com/4?category=808718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https://snowan.gitbook.io/study-notes/leetcode/english-solution/1171.remove-zero-sum-consecutive-nodes-from-linked-list-en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37531" t="0"/>
          <a:stretch/>
        </p:blipFill>
        <p:spPr>
          <a:xfrm>
            <a:off x="1932925" y="0"/>
            <a:ext cx="4827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75225" y="185800"/>
            <a:ext cx="28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链表考什么？</a:t>
            </a:r>
            <a:endParaRPr b="1" sz="2000"/>
          </a:p>
        </p:txBody>
      </p:sp>
      <p:sp>
        <p:nvSpPr>
          <p:cNvPr id="63" name="Google Shape;63;p14"/>
          <p:cNvSpPr txBox="1"/>
          <p:nvPr/>
        </p:nvSpPr>
        <p:spPr>
          <a:xfrm>
            <a:off x="5738225" y="1135275"/>
            <a:ext cx="1991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合并链表2个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合并链表k个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复制链表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反转链表部分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删除元素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遍历链表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结构转换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遍历链表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删除元素</a:t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74224" r="0" t="0"/>
          <a:stretch/>
        </p:blipFill>
        <p:spPr>
          <a:xfrm>
            <a:off x="7152301" y="0"/>
            <a:ext cx="1991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0" y="2148675"/>
            <a:ext cx="24027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翻转链表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双指针合并链表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找环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删除node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结构转换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复制</a:t>
            </a:r>
            <a:endParaRPr sz="160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63975" y="1135275"/>
            <a:ext cx="18144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链表的基础知识是什么？</a:t>
            </a:r>
            <a:endParaRPr sz="2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7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225" y="0"/>
            <a:ext cx="4014775" cy="120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048" y="1124775"/>
            <a:ext cx="4217949" cy="17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880950" y="1591188"/>
            <a:ext cx="138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or sentinel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哨兵节点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125925" y="3230350"/>
            <a:ext cx="2280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Their main purpose is to standardize the situation, for example, make linked list to be never empty and never headless and hence simplify insert and delete.</a:t>
            </a:r>
            <a:endParaRPr sz="18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699" y="2888900"/>
            <a:ext cx="4372301" cy="22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49099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4300"/>
            <a:ext cx="3271682" cy="4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42269" l="0" r="0" t="0"/>
          <a:stretch/>
        </p:blipFill>
        <p:spPr>
          <a:xfrm>
            <a:off x="3941775" y="0"/>
            <a:ext cx="3510640" cy="1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4124" l="0" r="0" t="64293"/>
          <a:stretch/>
        </p:blipFill>
        <p:spPr>
          <a:xfrm>
            <a:off x="3941775" y="1434950"/>
            <a:ext cx="4577433" cy="10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2685"/>
          <a:stretch/>
        </p:blipFill>
        <p:spPr>
          <a:xfrm>
            <a:off x="3941775" y="2518200"/>
            <a:ext cx="5202226" cy="26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491625" y="185775"/>
            <a:ext cx="19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或者更保守也可以把node1的指针删除掉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2225"/>
            <a:ext cx="3653475" cy="38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800" y="0"/>
            <a:ext cx="4675200" cy="18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9574" y="1815849"/>
            <a:ext cx="5454425" cy="2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689638" y="4281600"/>
            <a:ext cx="545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和上一道题不同的地方就是，需要用双指针操作，且最后要返回dummy.next，以防止head结点即duplicate的情况返回错误的结果。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令pre = dummy, cur = head，用cur进行查重操作，pre是cur的前结点。当cur和cur.next等值的时候，cur后移至第一个不等值的点，用pre指向新的cur即可。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40776" cy="39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925" y="1254000"/>
            <a:ext cx="1995725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841" y="0"/>
            <a:ext cx="47191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40749"/>
            <a:ext cx="2638466" cy="1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00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75" y="1606550"/>
            <a:ext cx="4710324" cy="28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935000" y="4420275"/>
            <a:ext cx="720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sum + prefixSum 的</a:t>
            </a:r>
            <a:r>
              <a:rPr lang="en" sz="1200"/>
              <a:t>结合，prefixsum array中相同value的两个点之间的subarray的sum必然为0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我们在第一次做prefixSum的时候只保存最后一次相同的value，这样在第二次遍历的时候可以直接跳过。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之后我们会出一期2sum系列应该也会收录这个</a:t>
            </a:r>
            <a:endParaRPr sz="1200"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4598" r="0" t="0"/>
          <a:stretch/>
        </p:blipFill>
        <p:spPr>
          <a:xfrm>
            <a:off x="4142025" y="0"/>
            <a:ext cx="5001975" cy="16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121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307" y="0"/>
            <a:ext cx="4748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002950" y="2421050"/>
            <a:ext cx="199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直接全部copy翻转再对比，空间O(n)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或者放入ArrayList找中点后对比等等空间不是最优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9924" cy="34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5" y="3646175"/>
            <a:ext cx="4294475" cy="13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916" y="213900"/>
            <a:ext cx="3995683" cy="349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503250" y="4122575"/>
            <a:ext cx="33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如果题目对于mutate原list没有要求，也可以最后不做复原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